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0114-E5DB-4C19-998F-F0E697D39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D7984-12C8-4AA5-A73E-F5582BBC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0D32-2535-4E8C-BD2F-CCF031BD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35E0D-B55A-40AD-987F-DB378DE3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E96ED-ADD2-49F7-8E55-73E67455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9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8809-EA7E-4BEB-A878-6101BB3C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2DB8-30BC-44D5-82D4-943761703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CD85-533B-42CB-B2F0-A9ED45E3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AC896-192F-40DD-8748-29FC77C4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6D576-88B6-43A1-9968-A67DFED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DE488-F3CD-47F9-BB85-B8E1712FA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7E8DB-F2E3-47D2-A27F-C3D863FDF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36B79-6BD4-4F92-814E-463A18BE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7B35-0115-4805-AA5A-506FF6D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6602-69AF-452E-AD35-CDF1732C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200A-76CA-4376-9154-224C878D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9914-6AA4-41D3-8BEE-15C68BFE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50C6-7FC1-4FC8-A2D0-63B6283A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C100D-3186-4FD0-A4BC-D2935D4D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2988-3359-4800-9B0F-E1FB8A3C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8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6C5D-8B5D-4D44-80DE-7733140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7D051-D52A-4627-86E0-183D8C2F0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5C6B-E6DC-4E55-8933-553F1442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94541-8BD5-45B4-B35B-019E45A8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C1FFF-8853-4824-B174-FC7BA92C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B1BA-4C57-4240-A73E-4F9CA35A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D30F-571F-405D-B4CC-1B0E39CAB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A184-E1A8-4EB6-B0AD-982BBF0B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B875B-D870-415B-AEC5-C448D65A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595CB-E843-4F3E-B1C3-D95EE869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C00C-3E54-4445-B4DD-23B728AD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EC67-39CA-4217-86EB-6F001C21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3B8F-810E-43D7-A718-DE5911DF2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4113C-7683-4E1E-B14F-7F3010687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5F82B-D477-4F1D-A6AC-5EE6D63D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6D35E-55C9-4A3A-8A10-4B916B4A4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6FD4C-A616-4ADC-922D-6C893DFC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ABDF4-E8B5-474C-9554-F399121E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F3828-8E5A-4C85-AD7C-C16B1130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4765-3F78-4430-8C95-66C8EB07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05233-C3FB-4AAD-97BE-058107B5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E8690-1B5E-410F-B27A-A72B0DAA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C63F8-1D68-493E-B583-B7562E56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F58F-BFBC-4FD1-BA77-A89FBBC9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62BEA-4BE5-4324-A241-0567A8AE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0C895-1EA4-49EC-9E90-DBA45724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DCEA-5366-45A5-9D04-53DBA6E0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668A-9F54-4D8F-92A2-A6BCEB9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FE211-AD64-4F55-9430-7E6C3A436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A37AD-80A3-4B78-A6A5-346D49D8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E962-DB7C-405E-AA41-51FF8ABC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B5877-355B-40DC-90EE-09EE1299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6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7EA9-9479-4BB3-BE8E-1B03E851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254C2-6F11-42A2-8544-222F33454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D2DC5-78E9-4474-8AE7-D18D2141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05DD6-2F1C-4B75-B70E-B3F7391B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00792-1BBE-43B0-BB60-0ED2F4A8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D1A07-588C-42F7-B5CA-3D0635B0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28827-C5A8-47A0-9479-11C6B284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01BD9-3E84-4B1A-9BE8-55E2B8D5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AB0A-A892-4343-9EEC-92B1F9B39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67FC-148D-43C1-BE48-60F373C3DB8F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F6BC-4235-43AD-BA05-402F7A461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A107-7CD3-4FE1-9BB3-66368CAEC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C091-BFCA-4367-AB6C-4A8D21880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C6A6-49E3-4DEE-A7A3-F3454FDDF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Weymouth &amp; Portland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B4F4D-027F-41C5-A3C7-432F17331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DCC84-72F4-463B-A662-EBC8B386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06F92-4C18-45DD-B65F-CA372C5D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1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LLTI or Disability</a:t>
            </a:r>
          </a:p>
        </p:txBody>
      </p:sp>
    </p:spTree>
    <p:extLst>
      <p:ext uri="{BB962C8B-B14F-4D97-AF65-F5344CB8AC3E}">
        <p14:creationId xmlns:p14="http://schemas.microsoft.com/office/powerpoint/2010/main" val="210059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DF422-876E-4DB1-9914-DBBC5D94B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809DA-8176-4F25-9C8E-255D2DE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6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Adults</a:t>
            </a:r>
          </a:p>
        </p:txBody>
      </p:sp>
    </p:spTree>
    <p:extLst>
      <p:ext uri="{BB962C8B-B14F-4D97-AF65-F5344CB8AC3E}">
        <p14:creationId xmlns:p14="http://schemas.microsoft.com/office/powerpoint/2010/main" val="7118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196720-77FD-4C88-A397-5A577D74B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1BDBB-F836-41CE-9D56-65153F98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2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Reception</a:t>
            </a:r>
          </a:p>
        </p:txBody>
      </p:sp>
    </p:spTree>
    <p:extLst>
      <p:ext uri="{BB962C8B-B14F-4D97-AF65-F5344CB8AC3E}">
        <p14:creationId xmlns:p14="http://schemas.microsoft.com/office/powerpoint/2010/main" val="120903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F6199-C285-4FE9-9FA7-736E4CE6C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C0F12-3336-4DA7-8BA0-1972735E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Year 6</a:t>
            </a:r>
          </a:p>
        </p:txBody>
      </p:sp>
    </p:spTree>
    <p:extLst>
      <p:ext uri="{BB962C8B-B14F-4D97-AF65-F5344CB8AC3E}">
        <p14:creationId xmlns:p14="http://schemas.microsoft.com/office/powerpoint/2010/main" val="155420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BC118-26C3-4310-BDF9-316A62E46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476B7-134B-41C0-B03B-D3B81F87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Pensioners Living Alone</a:t>
            </a:r>
          </a:p>
        </p:txBody>
      </p:sp>
    </p:spTree>
    <p:extLst>
      <p:ext uri="{BB962C8B-B14F-4D97-AF65-F5344CB8AC3E}">
        <p14:creationId xmlns:p14="http://schemas.microsoft.com/office/powerpoint/2010/main" val="100908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F1C0C-4E91-42E6-A218-97D33157A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32500-4938-432A-8271-46D688A1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1"/>
            <a:ext cx="10515600" cy="6192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Smoking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38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992A5-0CB1-4F25-9FCA-8C1E157C0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599EC-5A13-405E-B6BD-838B2085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21"/>
            <a:ext cx="10515600" cy="6192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Unemployment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9CA11-D268-4CC7-91B6-53A6E5B89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8C1BE-8912-4514-B6D8-8976EB76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21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Unpaid Care</a:t>
            </a:r>
          </a:p>
        </p:txBody>
      </p:sp>
    </p:spTree>
    <p:extLst>
      <p:ext uri="{BB962C8B-B14F-4D97-AF65-F5344CB8AC3E}">
        <p14:creationId xmlns:p14="http://schemas.microsoft.com/office/powerpoint/2010/main" val="384673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9A931-E862-4046-86A5-900D2BA1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13355-19E0-44F5-A02C-0442FFD1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1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A&amp;E</a:t>
            </a:r>
          </a:p>
        </p:txBody>
      </p:sp>
    </p:spTree>
    <p:extLst>
      <p:ext uri="{BB962C8B-B14F-4D97-AF65-F5344CB8AC3E}">
        <p14:creationId xmlns:p14="http://schemas.microsoft.com/office/powerpoint/2010/main" val="186295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22FBF-D75A-4763-A20A-766B22E86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06A9B-5F14-4A6D-B775-1371B420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Admissions for Injuries</a:t>
            </a:r>
          </a:p>
        </p:txBody>
      </p:sp>
    </p:spTree>
    <p:extLst>
      <p:ext uri="{BB962C8B-B14F-4D97-AF65-F5344CB8AC3E}">
        <p14:creationId xmlns:p14="http://schemas.microsoft.com/office/powerpoint/2010/main" val="164051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10B2B8-0F94-48A2-B471-94ACA376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E9893C-6D39-42B9-8DE8-45FDF401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2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Bad Health</a:t>
            </a:r>
          </a:p>
        </p:txBody>
      </p:sp>
    </p:spTree>
    <p:extLst>
      <p:ext uri="{BB962C8B-B14F-4D97-AF65-F5344CB8AC3E}">
        <p14:creationId xmlns:p14="http://schemas.microsoft.com/office/powerpoint/2010/main" val="426301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50864-2DF5-444C-AF47-377F2A01C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F3D14-6C49-4242-A0B2-9DB9A6D8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Cancer</a:t>
            </a:r>
          </a:p>
        </p:txBody>
      </p:sp>
    </p:spTree>
    <p:extLst>
      <p:ext uri="{BB962C8B-B14F-4D97-AF65-F5344CB8AC3E}">
        <p14:creationId xmlns:p14="http://schemas.microsoft.com/office/powerpoint/2010/main" val="5055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9CC22A-D47A-4A58-BF91-2B8328E83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19970-3352-4432-BD40-9CFA8D9F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CHD</a:t>
            </a:r>
          </a:p>
        </p:txBody>
      </p:sp>
    </p:spTree>
    <p:extLst>
      <p:ext uri="{BB962C8B-B14F-4D97-AF65-F5344CB8AC3E}">
        <p14:creationId xmlns:p14="http://schemas.microsoft.com/office/powerpoint/2010/main" val="215737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6CCA2-AA94-4F27-9B96-5154208E1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AB2D2-A7D6-4DE4-8EA0-227CC437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Stroke</a:t>
            </a:r>
          </a:p>
        </p:txBody>
      </p:sp>
    </p:spTree>
    <p:extLst>
      <p:ext uri="{BB962C8B-B14F-4D97-AF65-F5344CB8AC3E}">
        <p14:creationId xmlns:p14="http://schemas.microsoft.com/office/powerpoint/2010/main" val="9516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18AC4-38D9-40A9-966A-BA1830D78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45B9E-75B5-4252-9F35-0A893650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1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Emergency Admissions</a:t>
            </a:r>
          </a:p>
        </p:txBody>
      </p:sp>
    </p:spTree>
    <p:extLst>
      <p:ext uri="{BB962C8B-B14F-4D97-AF65-F5344CB8AC3E}">
        <p14:creationId xmlns:p14="http://schemas.microsoft.com/office/powerpoint/2010/main" val="77757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1E797D-0C27-4423-B00C-C5208495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3818C-0B82-482D-AA47-48A59107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Binge Drinking</a:t>
            </a:r>
          </a:p>
        </p:txBody>
      </p:sp>
    </p:spTree>
    <p:extLst>
      <p:ext uri="{BB962C8B-B14F-4D97-AF65-F5344CB8AC3E}">
        <p14:creationId xmlns:p14="http://schemas.microsoft.com/office/powerpoint/2010/main" val="179268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A61588-4C1D-48FB-8C06-BBB29F66D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FC61C-2DF8-4324-BE8F-7094B040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Child Poverty</a:t>
            </a:r>
          </a:p>
        </p:txBody>
      </p:sp>
    </p:spTree>
    <p:extLst>
      <p:ext uri="{BB962C8B-B14F-4D97-AF65-F5344CB8AC3E}">
        <p14:creationId xmlns:p14="http://schemas.microsoft.com/office/powerpoint/2010/main" val="325800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A3A10-68BE-4E26-AB97-23FC30F51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F60F1-B327-45B4-A72F-3532BCBD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1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Females</a:t>
            </a:r>
          </a:p>
        </p:txBody>
      </p:sp>
    </p:spTree>
    <p:extLst>
      <p:ext uri="{BB962C8B-B14F-4D97-AF65-F5344CB8AC3E}">
        <p14:creationId xmlns:p14="http://schemas.microsoft.com/office/powerpoint/2010/main" val="42058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4A4B9-5B58-4FB2-B6C1-CC62B70EF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97EB6-96B9-42C1-BD9D-B2CB76F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Males</a:t>
            </a:r>
          </a:p>
        </p:txBody>
      </p:sp>
    </p:spTree>
    <p:extLst>
      <p:ext uri="{BB962C8B-B14F-4D97-AF65-F5344CB8AC3E}">
        <p14:creationId xmlns:p14="http://schemas.microsoft.com/office/powerpoint/2010/main" val="169829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971BF-B682-42C5-83C2-C6DF6A365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75FA5-116F-4C0B-8C2E-02009248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15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Income Deprivation</a:t>
            </a:r>
          </a:p>
        </p:txBody>
      </p:sp>
    </p:spTree>
    <p:extLst>
      <p:ext uri="{BB962C8B-B14F-4D97-AF65-F5344CB8AC3E}">
        <p14:creationId xmlns:p14="http://schemas.microsoft.com/office/powerpoint/2010/main" val="7580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3D3DD-F2B0-4586-89F4-7A3EE535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A8015-4551-43C7-8DA3-5EFD422A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Females</a:t>
            </a:r>
          </a:p>
        </p:txBody>
      </p:sp>
    </p:spTree>
    <p:extLst>
      <p:ext uri="{BB962C8B-B14F-4D97-AF65-F5344CB8AC3E}">
        <p14:creationId xmlns:p14="http://schemas.microsoft.com/office/powerpoint/2010/main" val="364780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99F76-725C-4FEE-882D-86AFB0960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13967-A221-4DBA-BA08-876464F4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Males</a:t>
            </a:r>
          </a:p>
        </p:txBody>
      </p:sp>
    </p:spTree>
    <p:extLst>
      <p:ext uri="{BB962C8B-B14F-4D97-AF65-F5344CB8AC3E}">
        <p14:creationId xmlns:p14="http://schemas.microsoft.com/office/powerpoint/2010/main" val="356696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65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Weymouth &amp; Portland</vt:lpstr>
      <vt:lpstr>Bad Health</vt:lpstr>
      <vt:lpstr>Binge Drinking</vt:lpstr>
      <vt:lpstr>Child Poverty</vt:lpstr>
      <vt:lpstr>Healthy Life Expectancy Females</vt:lpstr>
      <vt:lpstr>Healthy Life Expectancy Males</vt:lpstr>
      <vt:lpstr>Income Deprivation</vt:lpstr>
      <vt:lpstr>Life Expectancy at Birth Females</vt:lpstr>
      <vt:lpstr>Life Expectancy at Birth Males</vt:lpstr>
      <vt:lpstr>LLTI or Disability</vt:lpstr>
      <vt:lpstr>Obese Adults</vt:lpstr>
      <vt:lpstr>Obese Children Reception</vt:lpstr>
      <vt:lpstr>Obese Children Year 6</vt:lpstr>
      <vt:lpstr>Pensioners Living Alone</vt:lpstr>
      <vt:lpstr>Smoking</vt:lpstr>
      <vt:lpstr>Unemployment</vt:lpstr>
      <vt:lpstr>Unpaid Care</vt:lpstr>
      <vt:lpstr>A&amp;E</vt:lpstr>
      <vt:lpstr>Admissions for Injuries</vt:lpstr>
      <vt:lpstr>Deaths from Cancer</vt:lpstr>
      <vt:lpstr>Deaths from CHD</vt:lpstr>
      <vt:lpstr>Deaths from Stroke</vt:lpstr>
      <vt:lpstr>Emergency Admissions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Health</dc:title>
  <dc:creator>Amy Taylor</dc:creator>
  <cp:lastModifiedBy>Amy Taylor</cp:lastModifiedBy>
  <cp:revision>46</cp:revision>
  <cp:lastPrinted>2018-02-09T11:57:41Z</cp:lastPrinted>
  <dcterms:created xsi:type="dcterms:W3CDTF">2018-02-09T11:03:58Z</dcterms:created>
  <dcterms:modified xsi:type="dcterms:W3CDTF">2018-02-13T11:54:41Z</dcterms:modified>
</cp:coreProperties>
</file>