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1F77-5607-4967-8F76-98611ED53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5EA7C3-0A70-4125-B6FA-99482AAA5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3363E-2FE1-4C61-B8C6-E9E32D1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F63-B2E1-48D9-9DCE-2D9E6C41B3A3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13944-6D22-4FF7-8BEF-D24AA8F8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E9D79-1602-467D-87DE-09B4EEF2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D832-D68B-4789-9154-8E29BF004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6DF9A-3C51-491F-8C01-611FADBE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CBEDA-DE19-44BC-AA26-93E7D9EED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985EA-AD2A-44D0-8905-7D90869E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F63-B2E1-48D9-9DCE-2D9E6C41B3A3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61061-17FE-498A-AC3C-F7DE2156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C50D9-4EFE-42A8-92B9-E570814D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D832-D68B-4789-9154-8E29BF004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1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7DFBFC-F4C0-4CE1-A8CE-F231A92D9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EEBDB-2258-4A17-8E94-2F1BF0AC5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D2C57-A28A-4491-8C8F-31080C059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F63-B2E1-48D9-9DCE-2D9E6C41B3A3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A77B6-D589-48AE-AA77-46B97253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41254-64DB-4003-B991-956A666A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D832-D68B-4789-9154-8E29BF004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1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6EA3-AAC9-42BA-8576-BA8333F6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164E9-212B-45FF-9DB7-8EF959D82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7B87A-567D-40A0-95D1-1DE1B6B4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F63-B2E1-48D9-9DCE-2D9E6C41B3A3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BE288-1049-478A-B195-391E3F67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FA8DC-4DC0-4927-82D2-D207C2D6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D832-D68B-4789-9154-8E29BF004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53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6BBE-D43B-43B4-AFAE-20D91940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084CD-E8C5-4089-AE1B-6E8FDA521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F836E-CC00-4645-B321-1347DE24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F63-B2E1-48D9-9DCE-2D9E6C41B3A3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6BDDE-A13E-4FC1-A2F3-A1FA1F04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5A8D2-952E-402D-BF2A-33EB7DED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D832-D68B-4789-9154-8E29BF004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82CA-9792-4640-A42E-EB5AAF9C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F0113-2E9A-4D7E-BD50-3CCFAE8DE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ECAB1-274C-4B05-87A0-F346985A7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6159C-40E2-4690-80B1-5E106FA0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F63-B2E1-48D9-9DCE-2D9E6C41B3A3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C6E2C-35C4-44E9-8074-236A1538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8A7AE-365A-4DF0-831D-CD529240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D832-D68B-4789-9154-8E29BF004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6062-E665-4721-A9AB-A819EB4D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9EA2-BE7F-444F-A9EA-6EE499C79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45D20-ED8F-4D54-9726-0CAD33FE1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87DAD-84F3-4973-B99C-F36F14511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08E5B-4550-4A5F-B3E4-660D64EC3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3C228C-9C7D-4EE2-8D1D-8EBF59E7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F63-B2E1-48D9-9DCE-2D9E6C41B3A3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2DE88-7EEB-4E35-A98D-304CF354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EB6AC2-CD96-4C1F-B029-72826579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D832-D68B-4789-9154-8E29BF004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3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F8A6-D973-4CBF-924B-C11C6B2F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29AA3-EEBC-4364-934D-FF93A16A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F63-B2E1-48D9-9DCE-2D9E6C41B3A3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8879F-A48F-4AD6-B762-D366140D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B4650-1B9C-4B9E-8821-272A1ECF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D832-D68B-4789-9154-8E29BF004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2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6D5B2-21DC-4420-A479-EF33F838F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F63-B2E1-48D9-9DCE-2D9E6C41B3A3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A72EB-B1E4-434C-8345-94E2CF23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5F952-CD17-456A-BC0F-B7103E1F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D832-D68B-4789-9154-8E29BF004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87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84BA-1296-4E98-A7A8-637DE9DA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25729-DA30-4622-B562-8AE64D014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95F4C-8267-4A41-A6CA-EFAB87F55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14119-9683-4F2C-B292-80BA2F97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F63-B2E1-48D9-9DCE-2D9E6C41B3A3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B02C5-E215-4BD1-8E19-BD5DD9AF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1AF56-C4CC-4857-A0D8-CC0A10D7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D832-D68B-4789-9154-8E29BF004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6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8DE22-2969-4920-A1AF-449F8BCB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60E10-4F8C-40E8-A132-90C43B125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31C0E-DB35-4539-9A46-9E1E121A3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0FA0A-5EBF-4539-95F2-281AB68C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5F63-B2E1-48D9-9DCE-2D9E6C41B3A3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796A3-962D-4DD5-A708-008B89E1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9E041-6ACE-41CD-B3CD-B92F21AA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D832-D68B-4789-9154-8E29BF004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26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155F1-1586-4A99-83E1-9D0B5EE5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31741-6F19-4083-92F0-7DBD0F5C9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79495-976D-4806-B4F0-4C254C54F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95F63-B2E1-48D9-9DCE-2D9E6C41B3A3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DE54C-BBAA-4C30-9E33-21146AF99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31ED9-93F8-430B-8DA1-E51229735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3D832-D68B-4789-9154-8E29BF004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5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78AF-1A1E-4FA7-BBD2-6A708939F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West Dorset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EA202-4C20-4F15-9A54-91DBFF0067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9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7EB11C-FE6A-40ED-BE7B-01218E162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2B3CFB-2EF8-4E11-A79B-A5BDB255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4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LLTI or Disability</a:t>
            </a:r>
          </a:p>
        </p:txBody>
      </p:sp>
    </p:spTree>
    <p:extLst>
      <p:ext uri="{BB962C8B-B14F-4D97-AF65-F5344CB8AC3E}">
        <p14:creationId xmlns:p14="http://schemas.microsoft.com/office/powerpoint/2010/main" val="244827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19F50A-B71B-444F-8113-7AA526B5F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5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AFCFFC-ECD4-43AA-84F4-647D62EA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36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Obese Adults</a:t>
            </a:r>
          </a:p>
        </p:txBody>
      </p:sp>
    </p:spTree>
    <p:extLst>
      <p:ext uri="{BB962C8B-B14F-4D97-AF65-F5344CB8AC3E}">
        <p14:creationId xmlns:p14="http://schemas.microsoft.com/office/powerpoint/2010/main" val="164394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5EE6E-06DA-42C1-9ADC-F15BF1DF2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FD1393-3956-400F-AD17-78203C5B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34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Obese Children Reception</a:t>
            </a:r>
          </a:p>
        </p:txBody>
      </p:sp>
    </p:spTree>
    <p:extLst>
      <p:ext uri="{BB962C8B-B14F-4D97-AF65-F5344CB8AC3E}">
        <p14:creationId xmlns:p14="http://schemas.microsoft.com/office/powerpoint/2010/main" val="376443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A7D09F-94A9-46F5-95DE-EA6D2E6E5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49644-D16C-4426-A711-5D2C08BE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19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Obese Children Year 6</a:t>
            </a:r>
          </a:p>
        </p:txBody>
      </p:sp>
    </p:spTree>
    <p:extLst>
      <p:ext uri="{BB962C8B-B14F-4D97-AF65-F5344CB8AC3E}">
        <p14:creationId xmlns:p14="http://schemas.microsoft.com/office/powerpoint/2010/main" val="57085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C87D24-2890-4633-A4E3-D532BAC28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C4E523-72FC-48BB-B1D2-5331ADDA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3857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Pensioners Living Alone</a:t>
            </a:r>
          </a:p>
        </p:txBody>
      </p:sp>
    </p:spTree>
    <p:extLst>
      <p:ext uri="{BB962C8B-B14F-4D97-AF65-F5344CB8AC3E}">
        <p14:creationId xmlns:p14="http://schemas.microsoft.com/office/powerpoint/2010/main" val="148204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0D78B8-E8B0-487D-AB5B-BBDB1DC91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5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08EB17-D58A-4A54-9859-18AB264D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1"/>
            <a:ext cx="10515600" cy="6192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Smoking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032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F720D5-7B81-428A-8075-72D3CBF8D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F0C2B-E827-476D-A607-6FE393F9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47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Unemployment</a:t>
            </a:r>
          </a:p>
        </p:txBody>
      </p:sp>
    </p:spTree>
    <p:extLst>
      <p:ext uri="{BB962C8B-B14F-4D97-AF65-F5344CB8AC3E}">
        <p14:creationId xmlns:p14="http://schemas.microsoft.com/office/powerpoint/2010/main" val="3860133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7C1370-3FE8-4F2B-9B14-F5EB531DF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7DA884-0CD1-44DA-9572-932CEBC1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41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Unpaid Care</a:t>
            </a:r>
          </a:p>
        </p:txBody>
      </p:sp>
    </p:spTree>
    <p:extLst>
      <p:ext uri="{BB962C8B-B14F-4D97-AF65-F5344CB8AC3E}">
        <p14:creationId xmlns:p14="http://schemas.microsoft.com/office/powerpoint/2010/main" val="230980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9633E2-C62D-4C62-9514-E856FD8E1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CBA72D-CDD3-4309-8FF0-DF5345BA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3849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A&amp;E</a:t>
            </a:r>
          </a:p>
        </p:txBody>
      </p:sp>
    </p:spTree>
    <p:extLst>
      <p:ext uri="{BB962C8B-B14F-4D97-AF65-F5344CB8AC3E}">
        <p14:creationId xmlns:p14="http://schemas.microsoft.com/office/powerpoint/2010/main" val="1995497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2D0AD0-D691-405E-AF81-2A501CE52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4F9E51-CD81-4268-B0B8-F29164A0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28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Admissions for Injuries</a:t>
            </a:r>
          </a:p>
        </p:txBody>
      </p:sp>
    </p:spTree>
    <p:extLst>
      <p:ext uri="{BB962C8B-B14F-4D97-AF65-F5344CB8AC3E}">
        <p14:creationId xmlns:p14="http://schemas.microsoft.com/office/powerpoint/2010/main" val="255357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FC8511-2398-4429-8246-D499DE65F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626692-E981-4AA8-BDE4-6A330BE1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28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Bad Health</a:t>
            </a:r>
          </a:p>
        </p:txBody>
      </p:sp>
    </p:spTree>
    <p:extLst>
      <p:ext uri="{BB962C8B-B14F-4D97-AF65-F5344CB8AC3E}">
        <p14:creationId xmlns:p14="http://schemas.microsoft.com/office/powerpoint/2010/main" val="3796108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D28387-5299-4A90-8DD5-B5B905DE3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11C37-E5C7-449E-B000-980FBCFE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43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Deaths from Cancer</a:t>
            </a:r>
          </a:p>
        </p:txBody>
      </p:sp>
    </p:spTree>
    <p:extLst>
      <p:ext uri="{BB962C8B-B14F-4D97-AF65-F5344CB8AC3E}">
        <p14:creationId xmlns:p14="http://schemas.microsoft.com/office/powerpoint/2010/main" val="3745974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47CBE0-A1AC-4138-95AE-E9F018F96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5EB25-F9BB-4239-9320-9BCB5F61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5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Deaths from CHD</a:t>
            </a:r>
          </a:p>
        </p:txBody>
      </p:sp>
    </p:spTree>
    <p:extLst>
      <p:ext uri="{BB962C8B-B14F-4D97-AF65-F5344CB8AC3E}">
        <p14:creationId xmlns:p14="http://schemas.microsoft.com/office/powerpoint/2010/main" val="1881783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EF4FDE-8D2F-4B6B-A29B-C34D159CA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BF4389-4721-40D2-95DB-5A14005C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020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Deaths from Stroke</a:t>
            </a:r>
          </a:p>
        </p:txBody>
      </p:sp>
    </p:spTree>
    <p:extLst>
      <p:ext uri="{BB962C8B-B14F-4D97-AF65-F5344CB8AC3E}">
        <p14:creationId xmlns:p14="http://schemas.microsoft.com/office/powerpoint/2010/main" val="3718766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63DDBF6-053C-4521-889A-A062D8ECA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B8245-6B99-4A49-975A-927CF9C3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9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Emergency Admissions</a:t>
            </a:r>
          </a:p>
        </p:txBody>
      </p:sp>
    </p:spTree>
    <p:extLst>
      <p:ext uri="{BB962C8B-B14F-4D97-AF65-F5344CB8AC3E}">
        <p14:creationId xmlns:p14="http://schemas.microsoft.com/office/powerpoint/2010/main" val="177427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03BDE4-6F61-44B9-B852-0138308E3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" y="284400"/>
            <a:ext cx="12067436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AC7605-00E4-4126-B1DE-F51AD37F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031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Binge Drinking</a:t>
            </a:r>
          </a:p>
        </p:txBody>
      </p:sp>
    </p:spTree>
    <p:extLst>
      <p:ext uri="{BB962C8B-B14F-4D97-AF65-F5344CB8AC3E}">
        <p14:creationId xmlns:p14="http://schemas.microsoft.com/office/powerpoint/2010/main" val="122785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875B2F-79A8-4BDB-9311-0B7281119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A6056-F317-4099-AD91-3794EB08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028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Child Poverty</a:t>
            </a:r>
          </a:p>
        </p:txBody>
      </p:sp>
    </p:spTree>
    <p:extLst>
      <p:ext uri="{BB962C8B-B14F-4D97-AF65-F5344CB8AC3E}">
        <p14:creationId xmlns:p14="http://schemas.microsoft.com/office/powerpoint/2010/main" val="209788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672399-B586-40D0-8905-A1F8C3F88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AF6D06-06B5-49BE-B64B-6F08AF7F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7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Healthy Life Expectancy Females</a:t>
            </a:r>
          </a:p>
        </p:txBody>
      </p:sp>
    </p:spTree>
    <p:extLst>
      <p:ext uri="{BB962C8B-B14F-4D97-AF65-F5344CB8AC3E}">
        <p14:creationId xmlns:p14="http://schemas.microsoft.com/office/powerpoint/2010/main" val="125085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5283F-6521-47A3-9236-530F8AE72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333D7-0FB5-48DA-9729-490EFE36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22" y="-96430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Healthy Life Expectancy Males</a:t>
            </a:r>
          </a:p>
        </p:txBody>
      </p:sp>
    </p:spTree>
    <p:extLst>
      <p:ext uri="{BB962C8B-B14F-4D97-AF65-F5344CB8AC3E}">
        <p14:creationId xmlns:p14="http://schemas.microsoft.com/office/powerpoint/2010/main" val="59541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08B999-BAAA-45B0-B38E-32BF683AD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44946C-4F74-4149-A98E-40815FA0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149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Income Deprivation</a:t>
            </a:r>
          </a:p>
        </p:txBody>
      </p:sp>
    </p:spTree>
    <p:extLst>
      <p:ext uri="{BB962C8B-B14F-4D97-AF65-F5344CB8AC3E}">
        <p14:creationId xmlns:p14="http://schemas.microsoft.com/office/powerpoint/2010/main" val="338530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9AABE8-5BA4-489A-AC9B-9ABB1C90D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C9689C-55B3-473C-BF69-E2EE686F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7734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Life Expectancy at Birth Females</a:t>
            </a:r>
          </a:p>
        </p:txBody>
      </p:sp>
    </p:spTree>
    <p:extLst>
      <p:ext uri="{BB962C8B-B14F-4D97-AF65-F5344CB8AC3E}">
        <p14:creationId xmlns:p14="http://schemas.microsoft.com/office/powerpoint/2010/main" val="122166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601B54-2DF1-459E-8987-4647C6E71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" y="284400"/>
            <a:ext cx="10592063" cy="657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0413B-7A20-4814-9481-29544A3E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430"/>
            <a:ext cx="10515600" cy="619200"/>
          </a:xfrm>
        </p:spPr>
        <p:txBody>
          <a:bodyPr>
            <a:noAutofit/>
          </a:bodyPr>
          <a:lstStyle/>
          <a:p>
            <a:r>
              <a:rPr lang="en-GB" sz="3600" dirty="0"/>
              <a:t>Life Expectancy at Birth Males</a:t>
            </a:r>
          </a:p>
        </p:txBody>
      </p:sp>
    </p:spTree>
    <p:extLst>
      <p:ext uri="{BB962C8B-B14F-4D97-AF65-F5344CB8AC3E}">
        <p14:creationId xmlns:p14="http://schemas.microsoft.com/office/powerpoint/2010/main" val="1632274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64</Words>
  <Application>Microsoft Office PowerPoint</Application>
  <PresentationFormat>Widescreen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West Dorset</vt:lpstr>
      <vt:lpstr>Bad Health</vt:lpstr>
      <vt:lpstr>Binge Drinking</vt:lpstr>
      <vt:lpstr>Child Poverty</vt:lpstr>
      <vt:lpstr>Healthy Life Expectancy Females</vt:lpstr>
      <vt:lpstr>Healthy Life Expectancy Males</vt:lpstr>
      <vt:lpstr>Income Deprivation</vt:lpstr>
      <vt:lpstr>Life Expectancy at Birth Females</vt:lpstr>
      <vt:lpstr>Life Expectancy at Birth Males</vt:lpstr>
      <vt:lpstr>LLTI or Disability</vt:lpstr>
      <vt:lpstr>Obese Adults</vt:lpstr>
      <vt:lpstr>Obese Children Reception</vt:lpstr>
      <vt:lpstr>Obese Children Year 6</vt:lpstr>
      <vt:lpstr>Pensioners Living Alone</vt:lpstr>
      <vt:lpstr>Smoking</vt:lpstr>
      <vt:lpstr>Unemployment</vt:lpstr>
      <vt:lpstr>Unpaid Care</vt:lpstr>
      <vt:lpstr>A&amp;E</vt:lpstr>
      <vt:lpstr>Admissions for Injuries</vt:lpstr>
      <vt:lpstr>Deaths from Cancer</vt:lpstr>
      <vt:lpstr>Deaths from CHD</vt:lpstr>
      <vt:lpstr>Deaths from Stroke</vt:lpstr>
      <vt:lpstr>Emergency Admissions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 Health</dc:title>
  <dc:creator>Amy Taylor</dc:creator>
  <cp:lastModifiedBy>Amy Taylor</cp:lastModifiedBy>
  <cp:revision>46</cp:revision>
  <cp:lastPrinted>2018-02-09T11:57:09Z</cp:lastPrinted>
  <dcterms:created xsi:type="dcterms:W3CDTF">2018-02-09T10:43:47Z</dcterms:created>
  <dcterms:modified xsi:type="dcterms:W3CDTF">2018-02-13T11:31:38Z</dcterms:modified>
</cp:coreProperties>
</file>