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7DDED-F7A3-4AA5-BE08-C0BABC37B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589783-E811-440B-898B-AF335FB958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BF670-C49B-46AE-94F8-67CA20FDC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675-9AD7-42E5-8AA2-E41873B43DEF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A853B-5326-41E3-94B3-DB5AC50A3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112A3-ECC9-4E46-8564-187B9DB34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898-0001-4B13-A832-F4EE8E95D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859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BC7F4-775A-42D5-A3EC-B436CE164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A84F23-9055-4206-A4DF-A912420DB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FD2BE-8CF3-40C9-9ABA-4F1D6EC7E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675-9AD7-42E5-8AA2-E41873B43DEF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BA823-F8C8-4465-B884-26097FFF7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5BCFD-1AB0-4897-8DBC-2712297DE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898-0001-4B13-A832-F4EE8E95D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007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0AB45-3D46-420A-9F72-19DC4DBED9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1EE1B7-C988-4A43-9130-0BC315167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21049-7A5E-487C-8C57-B6A9E15D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675-9AD7-42E5-8AA2-E41873B43DEF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36A54-0EEE-4CED-A20B-3A9900C61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FE977-B436-41F5-AF4C-33C9F1299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898-0001-4B13-A832-F4EE8E95D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449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A5D9F-19C1-47AC-8F19-AE5DB477D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A1FF6-1E65-400B-90D6-421E4A0B6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56604-E716-46D3-A88C-9C519780F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675-9AD7-42E5-8AA2-E41873B43DEF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0809A-0D1C-4B41-AFEF-3B3FF95D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1D67C-4104-4623-B3B3-905119D0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898-0001-4B13-A832-F4EE8E95D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81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C45AE-A9C4-4E7E-B92B-72EAC0CA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AC87B-8E93-42B1-A175-0856253BB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CE7B1-0C0D-491B-B814-2F3EDD8D7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675-9AD7-42E5-8AA2-E41873B43DEF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F6633-1658-46E5-8D94-EFFF62293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3F7DF-7760-4F8D-9D03-F405865B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898-0001-4B13-A832-F4EE8E95D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104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4CD1E-6545-42A9-A767-46777EB9B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E4533-40EB-4C34-9098-C5CA89019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D02F8-D8FC-4F78-8ACD-8A0D18F76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1D32D-B806-4FCF-963F-74F178C62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675-9AD7-42E5-8AA2-E41873B43DEF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87B04-AC0C-45A3-A0BD-979C1AC74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13572-A95C-429C-B376-9B99B11D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898-0001-4B13-A832-F4EE8E95D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99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712B7-2B02-48ED-8555-A2160939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28A4E-7F40-4774-9E31-384B68E63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1C384-7761-40FC-A4B7-4E389697D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B0227C-8AB7-409A-B957-17C15B5DEC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45ED41-76F1-4F8E-81DC-BF2F934BA2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9E573-404C-48BB-A1EE-3C8D3ECCB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675-9AD7-42E5-8AA2-E41873B43DEF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73E83C-6486-4DFB-BB7C-B8B70F3CB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EFF83-B236-4894-84F0-4EC74684C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898-0001-4B13-A832-F4EE8E95D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016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37162-364D-4451-8C6B-7F80FCEE1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1C759D-4ABE-4A1B-9952-3B68D079D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675-9AD7-42E5-8AA2-E41873B43DEF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C907F5-3625-4175-8FBE-FA1C6418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98B12-D877-4435-B4FE-C6871DCE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898-0001-4B13-A832-F4EE8E95D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098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8D3646-03C7-4F93-A0ED-2A946186F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675-9AD7-42E5-8AA2-E41873B43DEF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C1206B-D7F2-4111-875F-8EC10F6B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8E7EE-7992-4EC8-AD4A-80F3EC393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898-0001-4B13-A832-F4EE8E95D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69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5F71C-2982-464E-8D90-7490843EB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01B5B-213B-49BD-948E-D40DDD274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131F8A-132C-4B93-8372-9EC24D822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A7253-11BD-42F3-A733-23E5E6AC3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675-9AD7-42E5-8AA2-E41873B43DEF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C37FD-A903-4BBA-9387-B5DC406A4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EDA65-71AA-463F-93EB-6895698D3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898-0001-4B13-A832-F4EE8E95D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2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7D6F4-720A-42F7-9148-7CF88527C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923BDD-3292-479B-8820-FA8BDD46DA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59ED-521B-4E84-9DF5-77F76A149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D4902-2B88-4221-8029-02DA846C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675-9AD7-42E5-8AA2-E41873B43DEF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B0578-3254-44BD-865A-A12EB850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0A16E-E0D7-4B36-8FDE-E2449B99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08898-0001-4B13-A832-F4EE8E95D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93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68CB98-5098-4A37-A31B-08573C310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EDD007-4A1A-4734-8AC6-D24E3A733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7C5F8-7B6F-41AD-9E6C-D9ADDAABC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675-9AD7-42E5-8AA2-E41873B43DEF}" type="datetimeFigureOut">
              <a:rPr lang="en-GB" smtClean="0"/>
              <a:t>13/02/2018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A4A1B-3622-49D1-B7AB-E9CFDF0752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9599-FF2E-4758-A262-13C2FC072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08898-0001-4B13-A832-F4EE8E95DA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29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7469-B2A4-445B-969B-5FCA3D8CD7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North Dorset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69C78E-BEAF-44A0-AD7B-F06BBA522E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966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E32427-C0BB-4358-A397-075ED884A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194010-268D-4F3E-892C-45E8B4A77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31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LLTI or Disability</a:t>
            </a:r>
          </a:p>
        </p:txBody>
      </p:sp>
    </p:spTree>
    <p:extLst>
      <p:ext uri="{BB962C8B-B14F-4D97-AF65-F5344CB8AC3E}">
        <p14:creationId xmlns:p14="http://schemas.microsoft.com/office/powerpoint/2010/main" val="3693169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04A8EE-79A8-4E97-92E2-1476C4219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2E6847-CC5D-44C9-95AC-823667562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9034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Obese Adults</a:t>
            </a:r>
          </a:p>
        </p:txBody>
      </p:sp>
    </p:spTree>
    <p:extLst>
      <p:ext uri="{BB962C8B-B14F-4D97-AF65-F5344CB8AC3E}">
        <p14:creationId xmlns:p14="http://schemas.microsoft.com/office/powerpoint/2010/main" val="1439269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2000FE-4DE8-4477-8854-9DC92C4F3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54F12A-1C6A-46D7-B637-A4624F39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36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Obese Children Reception</a:t>
            </a:r>
          </a:p>
        </p:txBody>
      </p:sp>
    </p:spTree>
    <p:extLst>
      <p:ext uri="{BB962C8B-B14F-4D97-AF65-F5344CB8AC3E}">
        <p14:creationId xmlns:p14="http://schemas.microsoft.com/office/powerpoint/2010/main" val="3406364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A2A7EB-F567-43E3-B3FD-0EF45ACD9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49F852-B690-400D-972B-447B64458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45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Obese Children Year 6</a:t>
            </a:r>
          </a:p>
        </p:txBody>
      </p:sp>
    </p:spTree>
    <p:extLst>
      <p:ext uri="{BB962C8B-B14F-4D97-AF65-F5344CB8AC3E}">
        <p14:creationId xmlns:p14="http://schemas.microsoft.com/office/powerpoint/2010/main" val="913768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49EF3B-31DE-403D-905E-A895E3F15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6F039C-BA2E-4D50-9C1E-67120068E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36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Pensioners Living Alone</a:t>
            </a:r>
          </a:p>
        </p:txBody>
      </p:sp>
    </p:spTree>
    <p:extLst>
      <p:ext uri="{BB962C8B-B14F-4D97-AF65-F5344CB8AC3E}">
        <p14:creationId xmlns:p14="http://schemas.microsoft.com/office/powerpoint/2010/main" val="2705217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46769B-1606-4B6E-9EE1-78ABFDB20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448E67-34F0-4BCC-AF0E-D2AFDAEC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0314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Smoking</a:t>
            </a:r>
          </a:p>
        </p:txBody>
      </p:sp>
    </p:spTree>
    <p:extLst>
      <p:ext uri="{BB962C8B-B14F-4D97-AF65-F5344CB8AC3E}">
        <p14:creationId xmlns:p14="http://schemas.microsoft.com/office/powerpoint/2010/main" val="1261266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AC812C-FEFA-4D27-A474-CC243A3A2B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9" y="284400"/>
            <a:ext cx="10592062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78D194-1C74-4FFE-8EC8-7D45EBFB3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9022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Unemployment</a:t>
            </a:r>
          </a:p>
        </p:txBody>
      </p:sp>
    </p:spTree>
    <p:extLst>
      <p:ext uri="{BB962C8B-B14F-4D97-AF65-F5344CB8AC3E}">
        <p14:creationId xmlns:p14="http://schemas.microsoft.com/office/powerpoint/2010/main" val="2925041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2BF01F-61EF-49AE-8D3B-538D648B3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161AAD-F4A7-4C2C-8AAE-D7B375EC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43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Unpaid Care</a:t>
            </a:r>
          </a:p>
        </p:txBody>
      </p:sp>
    </p:spTree>
    <p:extLst>
      <p:ext uri="{BB962C8B-B14F-4D97-AF65-F5344CB8AC3E}">
        <p14:creationId xmlns:p14="http://schemas.microsoft.com/office/powerpoint/2010/main" val="3930652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A7BC3C-BC28-4C60-B482-CCE67C6DA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BCDC3A-745E-4029-AA97-29CAB08A5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5140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A&amp;E</a:t>
            </a:r>
          </a:p>
        </p:txBody>
      </p:sp>
    </p:spTree>
    <p:extLst>
      <p:ext uri="{BB962C8B-B14F-4D97-AF65-F5344CB8AC3E}">
        <p14:creationId xmlns:p14="http://schemas.microsoft.com/office/powerpoint/2010/main" val="3040754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40B282-5124-4934-BCB7-E0DAA94A8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9BEACE-4FB2-409E-AF2C-A4D53736D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38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Admissions for Injuries</a:t>
            </a:r>
          </a:p>
        </p:txBody>
      </p:sp>
    </p:spTree>
    <p:extLst>
      <p:ext uri="{BB962C8B-B14F-4D97-AF65-F5344CB8AC3E}">
        <p14:creationId xmlns:p14="http://schemas.microsoft.com/office/powerpoint/2010/main" val="73855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55BE80-60F9-42E3-8C0D-DACC2B3DD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6B29339-C840-4062-BF70-18F9484C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38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Bad Health</a:t>
            </a:r>
          </a:p>
        </p:txBody>
      </p:sp>
    </p:spTree>
    <p:extLst>
      <p:ext uri="{BB962C8B-B14F-4D97-AF65-F5344CB8AC3E}">
        <p14:creationId xmlns:p14="http://schemas.microsoft.com/office/powerpoint/2010/main" val="3406314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12F5A7-7BFA-4E58-92B3-699299438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13DB3B-E195-44BA-A3B6-084B8F3DF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31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Deaths from Cancer</a:t>
            </a:r>
          </a:p>
        </p:txBody>
      </p:sp>
    </p:spTree>
    <p:extLst>
      <p:ext uri="{BB962C8B-B14F-4D97-AF65-F5344CB8AC3E}">
        <p14:creationId xmlns:p14="http://schemas.microsoft.com/office/powerpoint/2010/main" val="2092686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3133AF-2E7A-4945-B95D-E70FEBD40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16DA8B-2ABB-40B0-82FC-8B5D275D8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0318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Deaths from CHD</a:t>
            </a:r>
          </a:p>
        </p:txBody>
      </p:sp>
    </p:spTree>
    <p:extLst>
      <p:ext uri="{BB962C8B-B14F-4D97-AF65-F5344CB8AC3E}">
        <p14:creationId xmlns:p14="http://schemas.microsoft.com/office/powerpoint/2010/main" val="1315671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410C29-DC5E-4A63-9570-6E884CCD2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91599D-7B16-422A-84F7-0F3909843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9020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Deaths from Stroke</a:t>
            </a:r>
          </a:p>
        </p:txBody>
      </p:sp>
    </p:spTree>
    <p:extLst>
      <p:ext uri="{BB962C8B-B14F-4D97-AF65-F5344CB8AC3E}">
        <p14:creationId xmlns:p14="http://schemas.microsoft.com/office/powerpoint/2010/main" val="1021158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442013-381F-49D1-AFAD-821B53269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3BEC61-BA43-46E7-BA82-717011E7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9030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Emergency Admissions</a:t>
            </a:r>
          </a:p>
        </p:txBody>
      </p:sp>
    </p:spTree>
    <p:extLst>
      <p:ext uri="{BB962C8B-B14F-4D97-AF65-F5344CB8AC3E}">
        <p14:creationId xmlns:p14="http://schemas.microsoft.com/office/powerpoint/2010/main" val="3143022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6BB351-398F-444C-9B67-F4CFDE8A2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" y="284400"/>
            <a:ext cx="12067436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32B1B1-D885-47EB-B30D-0D68C803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16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Binge Drinking</a:t>
            </a:r>
          </a:p>
        </p:txBody>
      </p:sp>
    </p:spTree>
    <p:extLst>
      <p:ext uri="{BB962C8B-B14F-4D97-AF65-F5344CB8AC3E}">
        <p14:creationId xmlns:p14="http://schemas.microsoft.com/office/powerpoint/2010/main" val="4266172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121069-373B-4C66-B5FE-0852AC8D8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4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F98174-91A0-4A41-87BB-CA9872A63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35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Child Poverty</a:t>
            </a:r>
          </a:p>
        </p:txBody>
      </p:sp>
    </p:spTree>
    <p:extLst>
      <p:ext uri="{BB962C8B-B14F-4D97-AF65-F5344CB8AC3E}">
        <p14:creationId xmlns:p14="http://schemas.microsoft.com/office/powerpoint/2010/main" val="3725288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B41ECB-BC23-4157-9C32-5DD7AF761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62EF45-F799-41FD-AEF8-1C687EA10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27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Healthy Life Expectancy Females</a:t>
            </a:r>
          </a:p>
        </p:txBody>
      </p:sp>
    </p:spTree>
    <p:extLst>
      <p:ext uri="{BB962C8B-B14F-4D97-AF65-F5344CB8AC3E}">
        <p14:creationId xmlns:p14="http://schemas.microsoft.com/office/powerpoint/2010/main" val="3273075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91A813-A484-4C01-BE09-260CA428A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F6385E-B1BD-465F-BAF4-239306FC9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43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Healthy Life Expectancy Males</a:t>
            </a:r>
          </a:p>
        </p:txBody>
      </p:sp>
    </p:spTree>
    <p:extLst>
      <p:ext uri="{BB962C8B-B14F-4D97-AF65-F5344CB8AC3E}">
        <p14:creationId xmlns:p14="http://schemas.microsoft.com/office/powerpoint/2010/main" val="2250296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71F7A2-6083-4635-B5FC-A75CCB49E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BA4DB5-B53C-4157-867F-983329FCF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5152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Income Deprivation</a:t>
            </a:r>
          </a:p>
        </p:txBody>
      </p:sp>
    </p:spTree>
    <p:extLst>
      <p:ext uri="{BB962C8B-B14F-4D97-AF65-F5344CB8AC3E}">
        <p14:creationId xmlns:p14="http://schemas.microsoft.com/office/powerpoint/2010/main" val="105330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F75BC5-D62C-4A90-8C4E-7189DFE50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7C36A-6935-448C-A8F8-233734DD1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7735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Life Expectancy at Birth Females</a:t>
            </a:r>
          </a:p>
        </p:txBody>
      </p:sp>
    </p:spTree>
    <p:extLst>
      <p:ext uri="{BB962C8B-B14F-4D97-AF65-F5344CB8AC3E}">
        <p14:creationId xmlns:p14="http://schemas.microsoft.com/office/powerpoint/2010/main" val="2219678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8AD34B-B49E-4E78-818F-07E9446B1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68" y="284400"/>
            <a:ext cx="10592063" cy="6573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E7E7D8-143C-4F47-8E5B-9F6931338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9027"/>
            <a:ext cx="10515600" cy="619200"/>
          </a:xfrm>
        </p:spPr>
        <p:txBody>
          <a:bodyPr>
            <a:noAutofit/>
          </a:bodyPr>
          <a:lstStyle/>
          <a:p>
            <a:r>
              <a:rPr lang="en-GB" sz="3600" dirty="0"/>
              <a:t>Life Expectancy at Birth Males</a:t>
            </a:r>
          </a:p>
        </p:txBody>
      </p:sp>
    </p:spTree>
    <p:extLst>
      <p:ext uri="{BB962C8B-B14F-4D97-AF65-F5344CB8AC3E}">
        <p14:creationId xmlns:p14="http://schemas.microsoft.com/office/powerpoint/2010/main" val="4233556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64</Words>
  <Application>Microsoft Office PowerPoint</Application>
  <PresentationFormat>Widescreen</PresentationFormat>
  <Paragraphs>23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North Dorset</vt:lpstr>
      <vt:lpstr>Bad Health</vt:lpstr>
      <vt:lpstr>Binge Drinking</vt:lpstr>
      <vt:lpstr>Child Poverty</vt:lpstr>
      <vt:lpstr>Healthy Life Expectancy Females</vt:lpstr>
      <vt:lpstr>Healthy Life Expectancy Males</vt:lpstr>
      <vt:lpstr>Income Deprivation</vt:lpstr>
      <vt:lpstr>Life Expectancy at Birth Females</vt:lpstr>
      <vt:lpstr>Life Expectancy at Birth Males</vt:lpstr>
      <vt:lpstr>LLTI or Disability</vt:lpstr>
      <vt:lpstr>Obese Adults</vt:lpstr>
      <vt:lpstr>Obese Children Reception</vt:lpstr>
      <vt:lpstr>Obese Children Year 6</vt:lpstr>
      <vt:lpstr>Pensioners Living Alone</vt:lpstr>
      <vt:lpstr>Smoking</vt:lpstr>
      <vt:lpstr>Unemployment</vt:lpstr>
      <vt:lpstr>Unpaid Care</vt:lpstr>
      <vt:lpstr>A&amp;E</vt:lpstr>
      <vt:lpstr>Admissions for Injuries</vt:lpstr>
      <vt:lpstr>Deaths from Cancer</vt:lpstr>
      <vt:lpstr>Deaths from CHD</vt:lpstr>
      <vt:lpstr>Deaths from Stroke</vt:lpstr>
      <vt:lpstr>Emergency Admissions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Bad Health</dc:title>
  <dc:creator>Amy Taylor</dc:creator>
  <cp:lastModifiedBy>Amy Taylor</cp:lastModifiedBy>
  <cp:revision>48</cp:revision>
  <cp:lastPrinted>2018-02-09T11:54:06Z</cp:lastPrinted>
  <dcterms:created xsi:type="dcterms:W3CDTF">2018-02-09T09:56:20Z</dcterms:created>
  <dcterms:modified xsi:type="dcterms:W3CDTF">2018-02-13T10:48:36Z</dcterms:modified>
</cp:coreProperties>
</file>