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0B89-AA1F-4C74-93FD-CAB4C1DC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D3797-AC0A-4068-B664-A0217077D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9E16-2D9D-4706-BFD3-1C02BE1A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3C39-EB50-4D3B-9BF1-C153CA31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D933-E373-4623-8714-0AADC8B4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9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CD36-0033-44CD-BE6C-CF374A6C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2E078-7512-4C7E-9CEE-E5256FEB8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CC309-44D5-43CE-8562-AA5DAFF5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9686-1297-4EC5-8FC5-DF7C1AE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3BB30-341D-4BAC-AAC4-AC92A2D2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4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490F-6C31-479D-95F4-165A4CEAD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BD90-52E7-4B47-9473-93B16DD2E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113E-42DC-408B-997D-8E11B03D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383C-9391-4F11-B7EC-736E2AE3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09C11-8B63-4DA5-ACAF-E47B3617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8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9335-8330-42C5-B185-AE93FC17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0CFF-7C3E-4020-8D05-071C848E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72BB-84FB-473D-B01F-422A3F3F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99E2-F86C-4D88-9FC7-0A7A4361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DC14-2B28-4DAD-B315-1235BC3C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6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0803-9197-4C15-9CCA-C18CA156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A2996-F445-4A32-8555-6F4BE14E3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F9DE-1843-494E-9709-4DA55236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FC0EE-E53B-437D-B3C7-5CCA6EFA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74C6-099A-411E-99E3-4078989E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1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CCE6-E9D5-4238-B8CE-27E1F85D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79C9-8956-4533-BB07-9F0307546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6CEE4-77A6-4544-BFFF-3D199EE5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08800-4EC3-45DD-B772-2AF5BE20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8331A-9D7E-4563-8471-10C5A06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3173B-A3C4-4664-917A-D32EA4DC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6EE8-057B-4A64-B954-1620EF75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03D52-D3AD-4BE1-BF18-FAC92039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3326A-3465-42A9-9737-12926A4C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4B0BB-045C-41AF-AED4-19838B772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6A451-E69F-4FFA-BC4B-A5BE1A8A2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815AE-A467-4037-82FF-0EA1C361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DA92F-61D8-460B-A727-DE72B2FD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DE05A-D199-41EA-9D05-4E26290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BB7-8E1E-4757-8080-B0991210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A6A74-7CB2-4E8E-BF4F-65E908A4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0AA23-351D-4DE4-81F4-245E0A2E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57637-96FE-483A-891A-BB1AA361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C5D99-CA23-4FAA-86E1-D7EA4C1A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FCF18-9FEA-4135-AB5A-385A06D1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FB3CB-F44E-49B3-A752-3A25E03B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9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1669-DFE2-44BA-B609-BFFACA2B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4793-8D15-4F4D-9C3E-A965A7FF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DE028-9DB1-4472-9774-0A35B5292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DEBFD-270B-425C-9C46-FBBDDED8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C1BC8-18AB-4AAB-80D3-0F03B7C2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41B6A-CF17-41C8-BDF0-CFFF672A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3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F63A-35F1-463F-9BE6-341BA619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33F8D-0D0C-497A-B3E4-24D9414EF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447EE-AEF0-4082-BEE9-5BEF55E2D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80629-91C9-410F-A9BC-CB4FA45C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0F82C-9433-44DF-BCEF-B143B8DD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890E2-7A16-4194-A96D-9749C843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06901-E1D6-452C-8967-9DC0B52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E7CCB-F040-45EB-ACFF-EE2D96D05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AA5B-3D80-4FD4-9183-D9CD8D61B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9695-C1D4-41FB-B987-BA33A0628A3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D8F6-3B6E-4530-945A-705306CDF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3B798-E185-40F6-B155-92986512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6F5F-1F10-4A28-98AF-5EABF8D2D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9117-B6E4-48C7-A83D-1B5221BDA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Mid Dorset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F357-A0C4-4226-B6A6-6CC2994F3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2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E7E4F-768B-41A7-9965-1B48BA6C8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270A5-394D-49BB-AD0B-BCA4AD95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5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LLTI or Disability</a:t>
            </a:r>
          </a:p>
        </p:txBody>
      </p:sp>
    </p:spTree>
    <p:extLst>
      <p:ext uri="{BB962C8B-B14F-4D97-AF65-F5344CB8AC3E}">
        <p14:creationId xmlns:p14="http://schemas.microsoft.com/office/powerpoint/2010/main" val="346910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43E68-731B-4413-A6DE-CA4ECA570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D97DF-2117-4DD6-B452-37026472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Adults</a:t>
            </a:r>
          </a:p>
        </p:txBody>
      </p:sp>
    </p:spTree>
    <p:extLst>
      <p:ext uri="{BB962C8B-B14F-4D97-AF65-F5344CB8AC3E}">
        <p14:creationId xmlns:p14="http://schemas.microsoft.com/office/powerpoint/2010/main" val="413679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CDA99-291B-4710-9EE5-8CC7031D3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DF09F-E433-4018-BDA2-39F3E376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Children Reception</a:t>
            </a:r>
          </a:p>
        </p:txBody>
      </p:sp>
    </p:spTree>
    <p:extLst>
      <p:ext uri="{BB962C8B-B14F-4D97-AF65-F5344CB8AC3E}">
        <p14:creationId xmlns:p14="http://schemas.microsoft.com/office/powerpoint/2010/main" val="43000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18D01-8048-4D30-9AAF-C02118BB9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4B0CF-7606-4F00-8B7F-6D1E03F1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Children Year 6</a:t>
            </a:r>
          </a:p>
        </p:txBody>
      </p:sp>
    </p:spTree>
    <p:extLst>
      <p:ext uri="{BB962C8B-B14F-4D97-AF65-F5344CB8AC3E}">
        <p14:creationId xmlns:p14="http://schemas.microsoft.com/office/powerpoint/2010/main" val="23922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477BC-DE46-4E4D-9C51-86DBA4A43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D6E7C-0250-4DF3-B2FB-5ED21C62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Pensioners Living Alone</a:t>
            </a:r>
          </a:p>
        </p:txBody>
      </p:sp>
    </p:spTree>
    <p:extLst>
      <p:ext uri="{BB962C8B-B14F-4D97-AF65-F5344CB8AC3E}">
        <p14:creationId xmlns:p14="http://schemas.microsoft.com/office/powerpoint/2010/main" val="230275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8A8DA4-7084-4283-ACC1-8B548B30F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D9745-1E92-4F43-9270-1A37F791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25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Smoking</a:t>
            </a:r>
          </a:p>
        </p:txBody>
      </p:sp>
    </p:spTree>
    <p:extLst>
      <p:ext uri="{BB962C8B-B14F-4D97-AF65-F5344CB8AC3E}">
        <p14:creationId xmlns:p14="http://schemas.microsoft.com/office/powerpoint/2010/main" val="45019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A3B9D-7B25-43F9-9755-49D1D8FCD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34DD1-F0AA-4C07-922A-8263F488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3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Unemployment</a:t>
            </a:r>
          </a:p>
        </p:txBody>
      </p:sp>
    </p:spTree>
    <p:extLst>
      <p:ext uri="{BB962C8B-B14F-4D97-AF65-F5344CB8AC3E}">
        <p14:creationId xmlns:p14="http://schemas.microsoft.com/office/powerpoint/2010/main" val="362135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75A88-4F09-4128-89A1-B861B7D2C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4CDBA-1DF8-4495-BC17-1CCCB1AB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3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Unpaid Care</a:t>
            </a:r>
          </a:p>
        </p:txBody>
      </p:sp>
    </p:spTree>
    <p:extLst>
      <p:ext uri="{BB962C8B-B14F-4D97-AF65-F5344CB8AC3E}">
        <p14:creationId xmlns:p14="http://schemas.microsoft.com/office/powerpoint/2010/main" val="138749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2E5EEC-A91E-4569-8A92-803B4DFA9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1C5AB-CE8B-4B38-A742-DFA9A33E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2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A&amp;E</a:t>
            </a:r>
          </a:p>
        </p:txBody>
      </p:sp>
    </p:spTree>
    <p:extLst>
      <p:ext uri="{BB962C8B-B14F-4D97-AF65-F5344CB8AC3E}">
        <p14:creationId xmlns:p14="http://schemas.microsoft.com/office/powerpoint/2010/main" val="351060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D08D3-22B9-4401-92B9-4365450A9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4A1CC-81F9-4746-B3FC-C191C813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Admissions for Injuries</a:t>
            </a:r>
          </a:p>
        </p:txBody>
      </p:sp>
    </p:spTree>
    <p:extLst>
      <p:ext uri="{BB962C8B-B14F-4D97-AF65-F5344CB8AC3E}">
        <p14:creationId xmlns:p14="http://schemas.microsoft.com/office/powerpoint/2010/main" val="289217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A2AC5C-4164-4D1D-A51F-BF9C74720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D7DD39-01E2-4B19-9131-8479D57B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Bad Health</a:t>
            </a:r>
          </a:p>
        </p:txBody>
      </p:sp>
    </p:spTree>
    <p:extLst>
      <p:ext uri="{BB962C8B-B14F-4D97-AF65-F5344CB8AC3E}">
        <p14:creationId xmlns:p14="http://schemas.microsoft.com/office/powerpoint/2010/main" val="190333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F6D0B-5437-402E-BB43-FE4438F1D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0CF4C-9FAA-4D45-A1F7-E8F1BD84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39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Cancer</a:t>
            </a:r>
          </a:p>
        </p:txBody>
      </p:sp>
    </p:spTree>
    <p:extLst>
      <p:ext uri="{BB962C8B-B14F-4D97-AF65-F5344CB8AC3E}">
        <p14:creationId xmlns:p14="http://schemas.microsoft.com/office/powerpoint/2010/main" val="148056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E24F6-833B-4B51-B5BF-03AF311D6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190D5-E8AF-41ED-97E1-135B25B1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CHD</a:t>
            </a:r>
          </a:p>
        </p:txBody>
      </p:sp>
    </p:spTree>
    <p:extLst>
      <p:ext uri="{BB962C8B-B14F-4D97-AF65-F5344CB8AC3E}">
        <p14:creationId xmlns:p14="http://schemas.microsoft.com/office/powerpoint/2010/main" val="30999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15250F-4CF9-4E2D-9E77-E0F9D5AE5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72209-C4F9-4F28-A494-3841C469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Stroke</a:t>
            </a:r>
          </a:p>
        </p:txBody>
      </p:sp>
    </p:spTree>
    <p:extLst>
      <p:ext uri="{BB962C8B-B14F-4D97-AF65-F5344CB8AC3E}">
        <p14:creationId xmlns:p14="http://schemas.microsoft.com/office/powerpoint/2010/main" val="337634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CD8F5-86DA-403D-8B2A-1DADAABBF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6064A-346C-4424-BE27-946189EE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3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Emergency Admissions</a:t>
            </a:r>
          </a:p>
        </p:txBody>
      </p:sp>
    </p:spTree>
    <p:extLst>
      <p:ext uri="{BB962C8B-B14F-4D97-AF65-F5344CB8AC3E}">
        <p14:creationId xmlns:p14="http://schemas.microsoft.com/office/powerpoint/2010/main" val="29711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CEFB7-49D2-4179-A5EC-065290795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3AF96-773C-4A68-BFF4-AD48E8C8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2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Binge Drinking</a:t>
            </a:r>
          </a:p>
        </p:txBody>
      </p:sp>
    </p:spTree>
    <p:extLst>
      <p:ext uri="{BB962C8B-B14F-4D97-AF65-F5344CB8AC3E}">
        <p14:creationId xmlns:p14="http://schemas.microsoft.com/office/powerpoint/2010/main" val="415687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9773C-DC64-43A0-83DE-14C108A8E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0B9F0-0E0B-430D-ADE2-18DB07F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Child Poverty</a:t>
            </a:r>
          </a:p>
        </p:txBody>
      </p:sp>
    </p:spTree>
    <p:extLst>
      <p:ext uri="{BB962C8B-B14F-4D97-AF65-F5344CB8AC3E}">
        <p14:creationId xmlns:p14="http://schemas.microsoft.com/office/powerpoint/2010/main" val="425557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93CF31-8429-4516-BD6F-362902961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8C6C5-B2BD-49BD-AEA3-D11D30B2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2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Healthy Life Expectancy Females</a:t>
            </a:r>
          </a:p>
        </p:txBody>
      </p:sp>
    </p:spTree>
    <p:extLst>
      <p:ext uri="{BB962C8B-B14F-4D97-AF65-F5344CB8AC3E}">
        <p14:creationId xmlns:p14="http://schemas.microsoft.com/office/powerpoint/2010/main" val="296091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01EB0-1ADD-409E-B961-11A9827E1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64FF2-BA39-42E3-857B-7D6B70E8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Healthy Life Expectancy Males</a:t>
            </a:r>
          </a:p>
        </p:txBody>
      </p:sp>
    </p:spTree>
    <p:extLst>
      <p:ext uri="{BB962C8B-B14F-4D97-AF65-F5344CB8AC3E}">
        <p14:creationId xmlns:p14="http://schemas.microsoft.com/office/powerpoint/2010/main" val="87831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7B69E-1489-4FC9-9C76-A0B7BAE21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3512E-8B8C-4371-99C0-7A06239E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Income Deprivation</a:t>
            </a:r>
          </a:p>
        </p:txBody>
      </p:sp>
    </p:spTree>
    <p:extLst>
      <p:ext uri="{BB962C8B-B14F-4D97-AF65-F5344CB8AC3E}">
        <p14:creationId xmlns:p14="http://schemas.microsoft.com/office/powerpoint/2010/main" val="999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78D2B-750C-4526-B82E-2A5C10B9A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7AE83-1A41-4CC1-B6F1-0CB636F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Life Expectancy at Birth Females</a:t>
            </a:r>
          </a:p>
        </p:txBody>
      </p:sp>
    </p:spTree>
    <p:extLst>
      <p:ext uri="{BB962C8B-B14F-4D97-AF65-F5344CB8AC3E}">
        <p14:creationId xmlns:p14="http://schemas.microsoft.com/office/powerpoint/2010/main" val="349854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8193C-1085-48AC-B378-488A15308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EAFF2-8A14-4876-8907-8278C277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6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Life Expectancy at Birth Males</a:t>
            </a:r>
          </a:p>
        </p:txBody>
      </p:sp>
    </p:spTree>
    <p:extLst>
      <p:ext uri="{BB962C8B-B14F-4D97-AF65-F5344CB8AC3E}">
        <p14:creationId xmlns:p14="http://schemas.microsoft.com/office/powerpoint/2010/main" val="365596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64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Mid Dorset</vt:lpstr>
      <vt:lpstr>Bad Health</vt:lpstr>
      <vt:lpstr>Binge Drinking</vt:lpstr>
      <vt:lpstr>Child Poverty</vt:lpstr>
      <vt:lpstr>Healthy Life Expectancy Females</vt:lpstr>
      <vt:lpstr>Healthy Life Expectancy Males</vt:lpstr>
      <vt:lpstr>Income Deprivation</vt:lpstr>
      <vt:lpstr>Life Expectancy at Birth Females</vt:lpstr>
      <vt:lpstr>Life Expectancy at Birth Males</vt:lpstr>
      <vt:lpstr>LLTI or Disability</vt:lpstr>
      <vt:lpstr>Obese Adults</vt:lpstr>
      <vt:lpstr>Obese Children Reception</vt:lpstr>
      <vt:lpstr>Obese Children Year 6</vt:lpstr>
      <vt:lpstr>Pensioners Living Alone</vt:lpstr>
      <vt:lpstr>Smoking</vt:lpstr>
      <vt:lpstr>Unemployment</vt:lpstr>
      <vt:lpstr>Unpaid Care</vt:lpstr>
      <vt:lpstr>A&amp;E</vt:lpstr>
      <vt:lpstr>Admissions for Injuries</vt:lpstr>
      <vt:lpstr>Deaths from Cancer</vt:lpstr>
      <vt:lpstr>Deaths from CHD</vt:lpstr>
      <vt:lpstr>Deaths from Stroke</vt:lpstr>
      <vt:lpstr>Emergency Admissions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Health</dc:title>
  <dc:creator>Amy Taylor</dc:creator>
  <cp:lastModifiedBy>Amy Taylor</cp:lastModifiedBy>
  <cp:revision>45</cp:revision>
  <dcterms:created xsi:type="dcterms:W3CDTF">2018-02-09T09:36:33Z</dcterms:created>
  <dcterms:modified xsi:type="dcterms:W3CDTF">2018-02-13T10:29:15Z</dcterms:modified>
</cp:coreProperties>
</file>